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7" r:id="rId4"/>
    <p:sldId id="268" r:id="rId5"/>
    <p:sldId id="261" r:id="rId6"/>
    <p:sldId id="262" r:id="rId7"/>
    <p:sldId id="266" r:id="rId8"/>
    <p:sldId id="263" r:id="rId9"/>
    <p:sldId id="265" r:id="rId10"/>
    <p:sldId id="269" r:id="rId11"/>
    <p:sldId id="264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AE6AC-BEF6-4CE5-9268-A1E534EE335E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E305-B156-4E06-A516-140AC2A3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70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AE6AC-BEF6-4CE5-9268-A1E534EE335E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E305-B156-4E06-A516-140AC2A3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742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AE6AC-BEF6-4CE5-9268-A1E534EE335E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E305-B156-4E06-A516-140AC2A3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191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AE6AC-BEF6-4CE5-9268-A1E534EE335E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E305-B156-4E06-A516-140AC2A3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45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AE6AC-BEF6-4CE5-9268-A1E534EE335E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E305-B156-4E06-A516-140AC2A3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95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AE6AC-BEF6-4CE5-9268-A1E534EE335E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E305-B156-4E06-A516-140AC2A3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684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AE6AC-BEF6-4CE5-9268-A1E534EE335E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E305-B156-4E06-A516-140AC2A3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198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AE6AC-BEF6-4CE5-9268-A1E534EE335E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E305-B156-4E06-A516-140AC2A3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55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AE6AC-BEF6-4CE5-9268-A1E534EE335E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E305-B156-4E06-A516-140AC2A3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630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AE6AC-BEF6-4CE5-9268-A1E534EE335E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E305-B156-4E06-A516-140AC2A3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35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AE6AC-BEF6-4CE5-9268-A1E534EE335E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E305-B156-4E06-A516-140AC2A3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64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24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AE6AC-BEF6-4CE5-9268-A1E534EE335E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1E305-B156-4E06-A516-140AC2A3BB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52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1.bp.blogspot.com/-1oxgbMkc-Rs/UUGb2AGRV_I/AAAAAAAAOyA/Tv5icXdp41k/s1600/Diktant.pn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8760" y="1872119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Род несклоняемых имён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существительных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3501008"/>
            <a:ext cx="44028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Русский язык, 6класс</a:t>
            </a:r>
            <a:endParaRPr lang="ru-RU" sz="32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5517232"/>
            <a:ext cx="436170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1400" b="1" dirty="0">
                <a:solidFill>
                  <a:prstClr val="black"/>
                </a:solidFill>
                <a:latin typeface="Constantia" panose="02030602050306030303" pitchFamily="18" charset="0"/>
              </a:rPr>
              <a:t>Автор: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  <a:latin typeface="Constantia" panose="02030602050306030303" pitchFamily="18" charset="0"/>
              </a:rPr>
              <a:t>Потапова Вера Владимировна,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  <a:latin typeface="Constantia" panose="02030602050306030303" pitchFamily="18" charset="0"/>
              </a:rPr>
              <a:t>учитель русского языка и литературы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  <a:latin typeface="Constantia" panose="02030602050306030303" pitchFamily="18" charset="0"/>
              </a:rPr>
              <a:t>ГОУ РК «Республиканский центр образования»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  <a:latin typeface="Constantia" panose="02030602050306030303" pitchFamily="18" charset="0"/>
              </a:rPr>
              <a:t>г. Сыктывкара Республики Коми.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0" y="4526632"/>
            <a:ext cx="2914650" cy="1981200"/>
          </a:xfrm>
          <a:prstGeom prst="rect">
            <a:avLst/>
          </a:prstGeom>
        </p:spPr>
      </p:pic>
      <p:sp>
        <p:nvSpPr>
          <p:cNvPr id="8" name="Стрелка вправо с вырезом 7">
            <a:hlinkClick r:id="" action="ppaction://hlinkshowjump?jump=nextslide"/>
          </p:cNvPr>
          <p:cNvSpPr/>
          <p:nvPr/>
        </p:nvSpPr>
        <p:spPr>
          <a:xfrm>
            <a:off x="8172400" y="6309319"/>
            <a:ext cx="559759" cy="377463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в конец 3">
            <a:hlinkClick r:id="" action="ppaction://hlinkshowjump?jump=lastslide" highlightClick="1"/>
          </p:cNvPr>
          <p:cNvSpPr/>
          <p:nvPr/>
        </p:nvSpPr>
        <p:spPr>
          <a:xfrm>
            <a:off x="145629" y="6359910"/>
            <a:ext cx="437240" cy="2433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75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Назови существительные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мужского рода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88" y="4343362"/>
            <a:ext cx="2914650" cy="1981200"/>
          </a:xfrm>
          <a:prstGeom prst="rect">
            <a:avLst/>
          </a:prstGeom>
        </p:spPr>
      </p:pic>
      <p:sp>
        <p:nvSpPr>
          <p:cNvPr id="8" name="Стрелка вправо с вырезом 7">
            <a:hlinkClick r:id="" action="ppaction://hlinkshowjump?jump=nextslide"/>
          </p:cNvPr>
          <p:cNvSpPr/>
          <p:nvPr/>
        </p:nvSpPr>
        <p:spPr>
          <a:xfrm>
            <a:off x="8172400" y="6309319"/>
            <a:ext cx="559759" cy="377463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3563888" y="5346328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Попробуй ещё раз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71600" y="692696"/>
            <a:ext cx="7344816" cy="1179423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onstantia" panose="02030602050306030303" pitchFamily="18" charset="0"/>
              </a:rPr>
              <a:t>Назови существительное женского рода</a:t>
            </a:r>
            <a:endParaRPr lang="ru-RU" sz="3600" b="1" i="1" dirty="0">
              <a:latin typeface="Constantia" panose="02030602050306030303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98250" y="234888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Туапсе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635896" y="2349135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Миссисипи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05566" y="3784792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Баку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723788" y="2332797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Тбилиси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720464" y="378904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Боржоми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392" y="2204864"/>
            <a:ext cx="8712968" cy="2664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2184913"/>
            <a:ext cx="2664296" cy="14401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-облако 14"/>
          <p:cNvSpPr/>
          <p:nvPr/>
        </p:nvSpPr>
        <p:spPr>
          <a:xfrm>
            <a:off x="1976808" y="5316180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0070C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Молодец!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41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5" grpId="0" animBg="1"/>
      <p:bldP spid="1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Назови существительные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мужского рода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88" y="4343362"/>
            <a:ext cx="2914650" cy="1981200"/>
          </a:xfrm>
          <a:prstGeom prst="rect">
            <a:avLst/>
          </a:prstGeom>
        </p:spPr>
      </p:pic>
      <p:sp>
        <p:nvSpPr>
          <p:cNvPr id="8" name="Стрелка вправо с вырезом 7">
            <a:hlinkClick r:id="" action="ppaction://hlinkshowjump?jump=endshow"/>
          </p:cNvPr>
          <p:cNvSpPr/>
          <p:nvPr/>
        </p:nvSpPr>
        <p:spPr>
          <a:xfrm>
            <a:off x="8172400" y="6309319"/>
            <a:ext cx="559759" cy="377463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3563888" y="5346328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Попробуй ещё раз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71600" y="692696"/>
            <a:ext cx="7344816" cy="1179423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onstantia" panose="02030602050306030303" pitchFamily="18" charset="0"/>
              </a:rPr>
              <a:t>Назови существительное среднего  рода</a:t>
            </a:r>
            <a:endParaRPr lang="ru-RU" sz="3600" b="1" i="1" dirty="0">
              <a:latin typeface="Constantia" panose="02030602050306030303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98250" y="234888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Дели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635896" y="2349135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Эри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05566" y="3784792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Гоби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723788" y="2332797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Замбези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720464" y="378904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latin typeface="Constantia" panose="02030602050306030303" pitchFamily="18" charset="0"/>
              </a:rPr>
              <a:t>Килиманд-жаро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2276872"/>
            <a:ext cx="8712968" cy="2664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63518" y="2168860"/>
            <a:ext cx="2664296" cy="14401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-облако 14"/>
          <p:cNvSpPr/>
          <p:nvPr/>
        </p:nvSpPr>
        <p:spPr>
          <a:xfrm>
            <a:off x="1976808" y="5316180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0070C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Молодец!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58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5" grpId="0" animBg="1"/>
      <p:bldP spid="1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6045" y="137212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Constantia" panose="02030602050306030303" pitchFamily="18" charset="0"/>
                <a:hlinkClick r:id="rId2"/>
              </a:rPr>
              <a:t>Учёный кот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3768" y="764704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nstantia" panose="02030602050306030303" pitchFamily="18" charset="0"/>
              </a:rPr>
              <a:t>Источники:</a:t>
            </a:r>
            <a:endParaRPr lang="ru-RU" sz="2400" dirty="0">
              <a:latin typeface="Constantia" panose="02030602050306030303" pitchFamily="18" charset="0"/>
            </a:endParaRPr>
          </a:p>
        </p:txBody>
      </p:sp>
      <p:sp>
        <p:nvSpPr>
          <p:cNvPr id="5" name="Управляющая кнопка: в начало 4">
            <a:hlinkClick r:id="" action="ppaction://hlinkshowjump?jump=firstslide" highlightClick="1"/>
          </p:cNvPr>
          <p:cNvSpPr/>
          <p:nvPr/>
        </p:nvSpPr>
        <p:spPr>
          <a:xfrm>
            <a:off x="467544" y="6309320"/>
            <a:ext cx="432048" cy="28803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endshow" highlightClick="1"/>
          </p:cNvPr>
          <p:cNvSpPr/>
          <p:nvPr/>
        </p:nvSpPr>
        <p:spPr>
          <a:xfrm>
            <a:off x="8316416" y="6309320"/>
            <a:ext cx="504056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83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Назови существительные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мужского рода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88" y="4343362"/>
            <a:ext cx="2914650" cy="1981200"/>
          </a:xfrm>
          <a:prstGeom prst="rect">
            <a:avLst/>
          </a:prstGeom>
        </p:spPr>
      </p:pic>
      <p:sp>
        <p:nvSpPr>
          <p:cNvPr id="8" name="Стрелка вправо с вырезом 7">
            <a:hlinkClick r:id="" action="ppaction://hlinkshowjump?jump=nextslide"/>
          </p:cNvPr>
          <p:cNvSpPr/>
          <p:nvPr/>
        </p:nvSpPr>
        <p:spPr>
          <a:xfrm>
            <a:off x="8172400" y="6309319"/>
            <a:ext cx="559759" cy="377463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3563888" y="5346328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Попробуй ещё раз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71600" y="692696"/>
            <a:ext cx="7344816" cy="1179423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onstantia" panose="02030602050306030303" pitchFamily="18" charset="0"/>
              </a:rPr>
              <a:t>Назови существительное мужского рода</a:t>
            </a:r>
            <a:endParaRPr lang="ru-RU" sz="3600" b="1" i="1" dirty="0">
              <a:latin typeface="Constantia" panose="02030602050306030303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98250" y="234888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метро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635896" y="2349135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кашне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05566" y="3784792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кофе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723788" y="2332797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фойе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720464" y="378904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пальто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7524" y="2187012"/>
            <a:ext cx="8712968" cy="2664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5704" y="3471591"/>
            <a:ext cx="2664296" cy="14401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-облако 14"/>
          <p:cNvSpPr/>
          <p:nvPr/>
        </p:nvSpPr>
        <p:spPr>
          <a:xfrm>
            <a:off x="1976808" y="5316180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0070C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Молодец!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33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5" grpId="0" animBg="1"/>
      <p:bldP spid="1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Назови существительные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мужского рода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88" y="4343362"/>
            <a:ext cx="2914650" cy="1981200"/>
          </a:xfrm>
          <a:prstGeom prst="rect">
            <a:avLst/>
          </a:prstGeom>
        </p:spPr>
      </p:pic>
      <p:sp>
        <p:nvSpPr>
          <p:cNvPr id="8" name="Стрелка вправо с вырезом 7">
            <a:hlinkClick r:id="" action="ppaction://hlinkshowjump?jump=nextslide"/>
          </p:cNvPr>
          <p:cNvSpPr/>
          <p:nvPr/>
        </p:nvSpPr>
        <p:spPr>
          <a:xfrm>
            <a:off x="8172400" y="6309319"/>
            <a:ext cx="559759" cy="377463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3563888" y="5346328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Попробуй ещё раз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71600" y="692696"/>
            <a:ext cx="7344816" cy="1179423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onstantia" panose="02030602050306030303" pitchFamily="18" charset="0"/>
              </a:rPr>
              <a:t>Назови существительное мужского рода</a:t>
            </a:r>
            <a:endParaRPr lang="ru-RU" sz="3600" b="1" i="1" dirty="0">
              <a:latin typeface="Constantia" panose="02030602050306030303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98250" y="234888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шоссе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635896" y="2349135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авеню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05566" y="3784792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мадам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723788" y="2332797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эскимо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720464" y="378904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конферансье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7837" y="2210547"/>
            <a:ext cx="8712968" cy="2664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96428" y="3542695"/>
            <a:ext cx="2664296" cy="14401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-облако 14"/>
          <p:cNvSpPr/>
          <p:nvPr/>
        </p:nvSpPr>
        <p:spPr>
          <a:xfrm>
            <a:off x="1976808" y="5316180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0070C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Молодец!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4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5" grpId="0" animBg="1"/>
      <p:bldP spid="1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Назови существительные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мужского рода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88" y="4343362"/>
            <a:ext cx="2914650" cy="1981200"/>
          </a:xfrm>
          <a:prstGeom prst="rect">
            <a:avLst/>
          </a:prstGeom>
        </p:spPr>
      </p:pic>
      <p:sp>
        <p:nvSpPr>
          <p:cNvPr id="8" name="Стрелка вправо с вырезом 7">
            <a:hlinkClick r:id="" action="ppaction://hlinkshowjump?jump=nextslide"/>
          </p:cNvPr>
          <p:cNvSpPr/>
          <p:nvPr/>
        </p:nvSpPr>
        <p:spPr>
          <a:xfrm>
            <a:off x="8172400" y="6309319"/>
            <a:ext cx="559759" cy="377463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3563888" y="5346328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Попробуй ещё раз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71600" y="692696"/>
            <a:ext cx="7344816" cy="1179423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onstantia" panose="02030602050306030303" pitchFamily="18" charset="0"/>
              </a:rPr>
              <a:t>Назови существительное мужского рода</a:t>
            </a:r>
            <a:endParaRPr lang="ru-RU" sz="3600" b="1" i="1" dirty="0">
              <a:latin typeface="Constantia" panose="02030602050306030303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98250" y="234888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пианино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635896" y="2349135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интервью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05566" y="3784792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шасси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723788" y="2332797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торнадо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720464" y="378904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алиби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4524" y="2132856"/>
            <a:ext cx="8712968" cy="2664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91643" y="2129695"/>
            <a:ext cx="2664296" cy="14401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-облако 14"/>
          <p:cNvSpPr/>
          <p:nvPr/>
        </p:nvSpPr>
        <p:spPr>
          <a:xfrm>
            <a:off x="1976808" y="5316180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0070C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Молодец!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5" grpId="0" animBg="1"/>
      <p:bldP spid="1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Назови существительные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мужского рода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88" y="4343362"/>
            <a:ext cx="2914650" cy="1981200"/>
          </a:xfrm>
          <a:prstGeom prst="rect">
            <a:avLst/>
          </a:prstGeom>
        </p:spPr>
      </p:pic>
      <p:sp>
        <p:nvSpPr>
          <p:cNvPr id="8" name="Стрелка вправо с вырезом 7">
            <a:hlinkClick r:id="" action="ppaction://hlinkshowjump?jump=nextslide"/>
          </p:cNvPr>
          <p:cNvSpPr/>
          <p:nvPr/>
        </p:nvSpPr>
        <p:spPr>
          <a:xfrm>
            <a:off x="8172400" y="6309319"/>
            <a:ext cx="559759" cy="377463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3563888" y="5346328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Попробуй ещё раз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71600" y="692696"/>
            <a:ext cx="7344816" cy="1179423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onstantia" panose="02030602050306030303" pitchFamily="18" charset="0"/>
              </a:rPr>
              <a:t>Назови существительное женского рода</a:t>
            </a:r>
            <a:endParaRPr lang="ru-RU" sz="3600" b="1" i="1" dirty="0">
              <a:latin typeface="Constantia" panose="02030602050306030303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98250" y="234888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кольраби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635896" y="2349135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кенгуру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05566" y="3784792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такси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723788" y="2332797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пенальти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720464" y="378904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колибри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500" y="2310214"/>
            <a:ext cx="9145016" cy="2664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061103"/>
            <a:ext cx="2664296" cy="14401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-облако 14"/>
          <p:cNvSpPr/>
          <p:nvPr/>
        </p:nvSpPr>
        <p:spPr>
          <a:xfrm>
            <a:off x="1976808" y="5316180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0070C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Молодец!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3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5" grpId="0" animBg="1"/>
      <p:bldP spid="1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Назови существительные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мужского рода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88" y="4343362"/>
            <a:ext cx="2914650" cy="1981200"/>
          </a:xfrm>
          <a:prstGeom prst="rect">
            <a:avLst/>
          </a:prstGeom>
        </p:spPr>
      </p:pic>
      <p:sp>
        <p:nvSpPr>
          <p:cNvPr id="8" name="Стрелка вправо с вырезом 7">
            <a:hlinkClick r:id="" action="ppaction://hlinkshowjump?jump=nextslide"/>
          </p:cNvPr>
          <p:cNvSpPr/>
          <p:nvPr/>
        </p:nvSpPr>
        <p:spPr>
          <a:xfrm>
            <a:off x="8172400" y="6309319"/>
            <a:ext cx="559759" cy="377463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3563888" y="5346328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Попробуй ещё раз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71600" y="692696"/>
            <a:ext cx="7344816" cy="1179423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onstantia" panose="02030602050306030303" pitchFamily="18" charset="0"/>
              </a:rPr>
              <a:t>Назови существительное среднего рода</a:t>
            </a:r>
            <a:endParaRPr lang="ru-RU" sz="3600" b="1" i="1" dirty="0">
              <a:latin typeface="Constantia" panose="02030602050306030303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98250" y="234888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какаду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635896" y="2349135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авеню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05566" y="3784792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фламинго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723788" y="2332797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ателье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720464" y="378904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пони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2064914"/>
            <a:ext cx="8712968" cy="2664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62731" y="2060848"/>
            <a:ext cx="2664296" cy="14401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-облако 14"/>
          <p:cNvSpPr/>
          <p:nvPr/>
        </p:nvSpPr>
        <p:spPr>
          <a:xfrm>
            <a:off x="1976808" y="5316180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0070C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Молодец!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84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5" grpId="0" animBg="1"/>
      <p:bldP spid="1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Назови существительные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мужского рода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88" y="4343362"/>
            <a:ext cx="2914650" cy="1981200"/>
          </a:xfrm>
          <a:prstGeom prst="rect">
            <a:avLst/>
          </a:prstGeom>
        </p:spPr>
      </p:pic>
      <p:sp>
        <p:nvSpPr>
          <p:cNvPr id="8" name="Стрелка вправо с вырезом 7">
            <a:hlinkClick r:id="" action="ppaction://hlinkshowjump?jump=nextslide"/>
          </p:cNvPr>
          <p:cNvSpPr/>
          <p:nvPr/>
        </p:nvSpPr>
        <p:spPr>
          <a:xfrm>
            <a:off x="8172400" y="6309319"/>
            <a:ext cx="559759" cy="377463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3563888" y="5346328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Попробуй ещё раз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71600" y="692696"/>
            <a:ext cx="7344816" cy="1179423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onstantia" panose="02030602050306030303" pitchFamily="18" charset="0"/>
              </a:rPr>
              <a:t>Назови существительное среднего рода</a:t>
            </a:r>
            <a:endParaRPr lang="ru-RU" sz="3600" b="1" i="1" dirty="0">
              <a:latin typeface="Constantia" panose="02030602050306030303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98250" y="234888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шимпанзе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635896" y="2349135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рагу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05566" y="3784792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гризли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723788" y="2332797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пани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720464" y="378904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пенальти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7524" y="2132856"/>
            <a:ext cx="8712968" cy="2664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2061103"/>
            <a:ext cx="2664296" cy="14401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-облако 14"/>
          <p:cNvSpPr/>
          <p:nvPr/>
        </p:nvSpPr>
        <p:spPr>
          <a:xfrm>
            <a:off x="1976808" y="5316180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0070C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Молодец!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95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5" grpId="0" animBg="1"/>
      <p:bldP spid="1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Назови существительные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мужского рода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88" y="4343362"/>
            <a:ext cx="2914650" cy="1981200"/>
          </a:xfrm>
          <a:prstGeom prst="rect">
            <a:avLst/>
          </a:prstGeom>
        </p:spPr>
      </p:pic>
      <p:sp>
        <p:nvSpPr>
          <p:cNvPr id="8" name="Стрелка вправо с вырезом 7">
            <a:hlinkClick r:id="" action="ppaction://hlinkshowjump?jump=nextslide"/>
          </p:cNvPr>
          <p:cNvSpPr/>
          <p:nvPr/>
        </p:nvSpPr>
        <p:spPr>
          <a:xfrm>
            <a:off x="8172400" y="6309319"/>
            <a:ext cx="559759" cy="377463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3563888" y="5346328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Попробуй ещё раз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71600" y="692696"/>
            <a:ext cx="7344816" cy="1179423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onstantia" panose="02030602050306030303" pitchFamily="18" charset="0"/>
              </a:rPr>
              <a:t>Назови существительное женского рода</a:t>
            </a:r>
            <a:endParaRPr lang="ru-RU" sz="3600" b="1" i="1" dirty="0">
              <a:latin typeface="Constantia" panose="02030602050306030303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98250" y="234888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ЧП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635896" y="2349135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НИИ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05566" y="3784792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ТВ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723788" y="2332797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КПП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720464" y="378904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ДПС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2352516"/>
            <a:ext cx="8712968" cy="2664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53746" y="3623282"/>
            <a:ext cx="2664296" cy="14401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-облако 14"/>
          <p:cNvSpPr/>
          <p:nvPr/>
        </p:nvSpPr>
        <p:spPr>
          <a:xfrm>
            <a:off x="1976808" y="5316180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0070C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Молодец!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12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5" grpId="0" animBg="1"/>
      <p:bldP spid="1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Назови существительные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мужского рода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088" y="4343362"/>
            <a:ext cx="2914650" cy="1981200"/>
          </a:xfrm>
          <a:prstGeom prst="rect">
            <a:avLst/>
          </a:prstGeom>
        </p:spPr>
      </p:pic>
      <p:sp>
        <p:nvSpPr>
          <p:cNvPr id="8" name="Стрелка вправо с вырезом 7">
            <a:hlinkClick r:id="" action="ppaction://hlinkshowjump?jump=nextslide"/>
          </p:cNvPr>
          <p:cNvSpPr/>
          <p:nvPr/>
        </p:nvSpPr>
        <p:spPr>
          <a:xfrm>
            <a:off x="8172400" y="6309319"/>
            <a:ext cx="559759" cy="377463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3563888" y="5346328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Попробуй ещё раз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71600" y="692696"/>
            <a:ext cx="7344816" cy="1179423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Constantia" panose="02030602050306030303" pitchFamily="18" charset="0"/>
              </a:rPr>
              <a:t>Назови существительное среднего  рода</a:t>
            </a:r>
            <a:endParaRPr lang="ru-RU" sz="3600" b="1" i="1" dirty="0">
              <a:latin typeface="Constantia" panose="02030602050306030303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98250" y="234888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Сочи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635896" y="2349135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Осло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05566" y="3784792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Онтарио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723788" y="2332797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Токио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720464" y="3789040"/>
            <a:ext cx="2016224" cy="864096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latin typeface="Constantia" panose="02030602050306030303" pitchFamily="18" charset="0"/>
              </a:rPr>
              <a:t>Лоо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2092" y="2305084"/>
            <a:ext cx="8712968" cy="2664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2092" y="3540231"/>
            <a:ext cx="2664296" cy="14401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-облако 14"/>
          <p:cNvSpPr/>
          <p:nvPr/>
        </p:nvSpPr>
        <p:spPr>
          <a:xfrm>
            <a:off x="1976808" y="5316180"/>
            <a:ext cx="2667200" cy="1340768"/>
          </a:xfrm>
          <a:prstGeom prst="cloudCallout">
            <a:avLst>
              <a:gd name="adj1" fmla="val 75556"/>
              <a:gd name="adj2" fmla="val -52842"/>
            </a:avLst>
          </a:prstGeom>
          <a:solidFill>
            <a:srgbClr val="0070C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anose="02030602050306030303" pitchFamily="18" charset="0"/>
              </a:rPr>
              <a:t>Молодец!</a:t>
            </a:r>
            <a:endParaRPr lang="ru-RU" sz="2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11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5" grpId="0" animBg="1"/>
      <p:bldP spid="1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216</Words>
  <Application>Microsoft Office PowerPoint</Application>
  <PresentationFormat>Экран (4:3)</PresentationFormat>
  <Paragraphs>110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www.PHILka.RU</dc:creator>
  <cp:lastModifiedBy>Вера Владимировна</cp:lastModifiedBy>
  <cp:revision>21</cp:revision>
  <dcterms:created xsi:type="dcterms:W3CDTF">2015-11-16T17:16:44Z</dcterms:created>
  <dcterms:modified xsi:type="dcterms:W3CDTF">2018-12-14T15:18:34Z</dcterms:modified>
</cp:coreProperties>
</file>